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B29BE5-C801-4EB7-9936-E0805053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1" y="0"/>
            <a:ext cx="7196138" cy="71979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0C33A7-62E4-46EC-9307-3E17CAB4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-2935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A3CCC6-60EB-4E98-89DB-B915F1B4A0F9}"/>
              </a:ext>
            </a:extLst>
          </p:cNvPr>
          <p:cNvSpPr txBox="1"/>
          <p:nvPr/>
        </p:nvSpPr>
        <p:spPr>
          <a:xfrm>
            <a:off x="1248936" y="267629"/>
            <a:ext cx="30219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chemeClr val="bg1"/>
                </a:solidFill>
                <a:latin typeface="+mj-ea"/>
                <a:ea typeface="+mj-ea"/>
              </a:rPr>
              <a:t>我</a:t>
            </a:r>
            <a:endParaRPr lang="en-US" altLang="zh-CN" sz="480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9600">
                <a:solidFill>
                  <a:schemeClr val="bg1"/>
                </a:solidFill>
                <a:latin typeface="+mj-ea"/>
                <a:ea typeface="+mj-ea"/>
              </a:rPr>
              <a:t>不想</a:t>
            </a:r>
            <a:endParaRPr lang="en-US" altLang="zh-CN" sz="960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7200">
                <a:solidFill>
                  <a:schemeClr val="bg1"/>
                </a:solidFill>
                <a:latin typeface="+mj-ea"/>
                <a:ea typeface="+mj-ea"/>
              </a:rPr>
              <a:t>睡觉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A8E535-9786-4EE5-8294-10279F8A3494}"/>
              </a:ext>
            </a:extLst>
          </p:cNvPr>
          <p:cNvSpPr txBox="1"/>
          <p:nvPr/>
        </p:nvSpPr>
        <p:spPr>
          <a:xfrm>
            <a:off x="223024" y="4471639"/>
            <a:ext cx="1930850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chemeClr val="bg1"/>
                </a:solidFill>
              </a:rPr>
              <a:t>Subi Bosa</a:t>
            </a:r>
          </a:p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chemeClr val="bg1"/>
                </a:solidFill>
              </a:rPr>
              <a:t>Sarah McGregor</a:t>
            </a:r>
          </a:p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chemeClr val="bg1"/>
                </a:solidFill>
              </a:rPr>
              <a:t>Alexia Greeff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6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D22398-0EEC-4E79-9850-57C648630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B21B8A-8655-40B5-B796-5C9C30E669AF}"/>
              </a:ext>
            </a:extLst>
          </p:cNvPr>
          <p:cNvSpPr txBox="1"/>
          <p:nvPr/>
        </p:nvSpPr>
        <p:spPr>
          <a:xfrm>
            <a:off x="6002337" y="1447800"/>
            <a:ext cx="7263527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“你想在丛林里匍匐前进，追踪可怕的海马龟吗？”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A2D713-C631-4747-85AC-79909BED809F}"/>
              </a:ext>
            </a:extLst>
          </p:cNvPr>
          <p:cNvSpPr txBox="1"/>
          <p:nvPr/>
        </p:nvSpPr>
        <p:spPr>
          <a:xfrm>
            <a:off x="7493000" y="3600449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“好呀！好呀！好呀！”</a:t>
            </a:r>
          </a:p>
        </p:txBody>
      </p:sp>
    </p:spTree>
    <p:extLst>
      <p:ext uri="{BB962C8B-B14F-4D97-AF65-F5344CB8AC3E}">
        <p14:creationId xmlns:p14="http://schemas.microsoft.com/office/powerpoint/2010/main" val="149597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A1F7F1-0D93-4F76-A590-1611E7F78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C3820F-FB50-4FDA-A17D-DF6F976890E4}"/>
              </a:ext>
            </a:extLst>
          </p:cNvPr>
          <p:cNvSpPr txBox="1"/>
          <p:nvPr/>
        </p:nvSpPr>
        <p:spPr>
          <a:xfrm>
            <a:off x="1092200" y="2755826"/>
            <a:ext cx="4801314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“我想在太空翱翔！</a:t>
            </a: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从一颗星星上跳到另一颗星星上！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用星尘填满我的口袋！”</a:t>
            </a:r>
          </a:p>
        </p:txBody>
      </p:sp>
    </p:spTree>
    <p:extLst>
      <p:ext uri="{BB962C8B-B14F-4D97-AF65-F5344CB8AC3E}">
        <p14:creationId xmlns:p14="http://schemas.microsoft.com/office/powerpoint/2010/main" val="346076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C90805-69AC-4CE7-9993-38CA060C5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0805F9-1989-4BD1-8DB1-8D020CACF18E}"/>
              </a:ext>
            </a:extLst>
          </p:cNvPr>
          <p:cNvSpPr txBox="1"/>
          <p:nvPr/>
        </p:nvSpPr>
        <p:spPr>
          <a:xfrm>
            <a:off x="1536700" y="673100"/>
            <a:ext cx="6400800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“我想要一艘南迪大小的玻璃潜水艇， 去看海底的生物！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还有一只宠物大乌贼和我一起跳水上芭蕾舞！”</a:t>
            </a:r>
          </a:p>
        </p:txBody>
      </p:sp>
    </p:spTree>
    <p:extLst>
      <p:ext uri="{BB962C8B-B14F-4D97-AF65-F5344CB8AC3E}">
        <p14:creationId xmlns:p14="http://schemas.microsoft.com/office/powerpoint/2010/main" val="22404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F2E391-CE32-4BFE-A16E-1E86C3F50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C5274-BB8E-4ADB-9F85-74B2A43A3D11}"/>
              </a:ext>
            </a:extLst>
          </p:cNvPr>
          <p:cNvSpPr txBox="1"/>
          <p:nvPr/>
        </p:nvSpPr>
        <p:spPr>
          <a:xfrm>
            <a:off x="8597900" y="3032825"/>
            <a:ext cx="50800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“我想要给自己造一双蝴蝶翅膀，然后飞到天空屋顶上去看整个世界！”</a:t>
            </a:r>
          </a:p>
        </p:txBody>
      </p:sp>
    </p:spTree>
    <p:extLst>
      <p:ext uri="{BB962C8B-B14F-4D97-AF65-F5344CB8AC3E}">
        <p14:creationId xmlns:p14="http://schemas.microsoft.com/office/powerpoint/2010/main" val="404102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6FB940-EFF4-4D0A-B273-083AA7C7D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669237-F7A7-4BD2-B979-CB606C46C630}"/>
              </a:ext>
            </a:extLst>
          </p:cNvPr>
          <p:cNvSpPr txBox="1"/>
          <p:nvPr/>
        </p:nvSpPr>
        <p:spPr>
          <a:xfrm>
            <a:off x="609601" y="1370832"/>
            <a:ext cx="6002336" cy="445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“这儿，南迪。</a:t>
            </a: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是你自己的探险船。</a:t>
            </a: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它正等着带你去你想要去的地方。</a:t>
            </a: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把你的头放在这儿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很好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然后把你塞进被子里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就是现在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探险船可以启航了</a:t>
            </a:r>
            <a:r>
              <a:rPr lang="en-US" altLang="zh-CN" sz="2400">
                <a:solidFill>
                  <a:schemeClr val="bg1"/>
                </a:solidFill>
              </a:rPr>
              <a:t>!</a:t>
            </a:r>
          </a:p>
          <a:p>
            <a:pPr algn="l">
              <a:lnSpc>
                <a:spcPct val="150000"/>
              </a:lnSpc>
            </a:pPr>
            <a:endParaRPr lang="en-US" altLang="zh-CN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冒险在等着你</a:t>
            </a:r>
            <a:r>
              <a:rPr lang="en-US" altLang="zh-CN" sz="2400">
                <a:solidFill>
                  <a:schemeClr val="bg1"/>
                </a:solidFill>
              </a:rPr>
              <a:t>…”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09F8C2-D881-420F-BFD5-8A7D96C5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E70565-113A-4452-8AE9-87C15702BC2C}"/>
              </a:ext>
            </a:extLst>
          </p:cNvPr>
          <p:cNvSpPr txBox="1"/>
          <p:nvPr/>
        </p:nvSpPr>
        <p:spPr>
          <a:xfrm>
            <a:off x="9017000" y="3309824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“晚安，南迪。”</a:t>
            </a:r>
          </a:p>
        </p:txBody>
      </p:sp>
    </p:spTree>
    <p:extLst>
      <p:ext uri="{BB962C8B-B14F-4D97-AF65-F5344CB8AC3E}">
        <p14:creationId xmlns:p14="http://schemas.microsoft.com/office/powerpoint/2010/main" val="21648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1BCB20-03AB-4413-A81B-82825DAF8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19896A-469F-452C-8D11-9ADF82ECC5A4}"/>
              </a:ext>
            </a:extLst>
          </p:cNvPr>
          <p:cNvSpPr txBox="1"/>
          <p:nvPr/>
        </p:nvSpPr>
        <p:spPr>
          <a:xfrm>
            <a:off x="10718800" y="355600"/>
            <a:ext cx="2130711" cy="418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把你的梦画在这儿。</a:t>
            </a:r>
          </a:p>
        </p:txBody>
      </p:sp>
    </p:spTree>
    <p:extLst>
      <p:ext uri="{BB962C8B-B14F-4D97-AF65-F5344CB8AC3E}">
        <p14:creationId xmlns:p14="http://schemas.microsoft.com/office/powerpoint/2010/main" val="62235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519AEF-18BB-4F3D-8689-238CAD67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8C26B3-5362-475B-B3D3-75A20911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B18A3C-CBA7-4CED-9F8E-6A9238E6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459AF1-FDF2-424A-A2A0-74D661ACA33D}"/>
              </a:ext>
            </a:extLst>
          </p:cNvPr>
          <p:cNvSpPr txBox="1"/>
          <p:nvPr/>
        </p:nvSpPr>
        <p:spPr>
          <a:xfrm>
            <a:off x="9165371" y="880946"/>
            <a:ext cx="3262432" cy="1070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/>
              <a:t>我不想睡觉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57B137-2503-4A27-95CA-DBA627444B4D}"/>
              </a:ext>
            </a:extLst>
          </p:cNvPr>
          <p:cNvSpPr txBox="1"/>
          <p:nvPr/>
        </p:nvSpPr>
        <p:spPr>
          <a:xfrm>
            <a:off x="9934813" y="2541496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5253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40FB21-D60B-47DC-B9D6-C1B6C6B6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0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2A2D57-871B-4BF2-A9C6-15BEF92A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FC88B5-EE26-4E2E-878E-F21B6698465D}"/>
              </a:ext>
            </a:extLst>
          </p:cNvPr>
          <p:cNvSpPr txBox="1"/>
          <p:nvPr/>
        </p:nvSpPr>
        <p:spPr>
          <a:xfrm>
            <a:off x="9165371" y="880946"/>
            <a:ext cx="3262432" cy="1070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/>
              <a:t>我不想睡觉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CD8490-47DE-4B70-BF0E-9A983E91E523}"/>
              </a:ext>
            </a:extLst>
          </p:cNvPr>
          <p:cNvSpPr txBox="1"/>
          <p:nvPr/>
        </p:nvSpPr>
        <p:spPr>
          <a:xfrm>
            <a:off x="8365280" y="6200078"/>
            <a:ext cx="4862613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/>
              <a:t>Subi Bosa·Sarah McGregor·Alexia Greeff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1533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9004E1-0F46-4C5C-8A45-6566565D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3FAE4A-5FF2-45B1-89F7-E1B50508AB03}"/>
              </a:ext>
            </a:extLst>
          </p:cNvPr>
          <p:cNvSpPr txBox="1"/>
          <p:nvPr/>
        </p:nvSpPr>
        <p:spPr>
          <a:xfrm>
            <a:off x="3936380" y="3066585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“晚安，南迪。”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E1A58D-A942-4B67-B4E9-2D4442E12FB2}"/>
              </a:ext>
            </a:extLst>
          </p:cNvPr>
          <p:cNvSpPr txBox="1"/>
          <p:nvPr/>
        </p:nvSpPr>
        <p:spPr>
          <a:xfrm>
            <a:off x="11251580" y="1182029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“我不想睡觉！”</a:t>
            </a:r>
          </a:p>
        </p:txBody>
      </p:sp>
    </p:spTree>
    <p:extLst>
      <p:ext uri="{BB962C8B-B14F-4D97-AF65-F5344CB8AC3E}">
        <p14:creationId xmlns:p14="http://schemas.microsoft.com/office/powerpoint/2010/main" val="242645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FCE8C4-E0D3-4D7A-8E6E-58255B752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2228AA-7230-4937-A2DB-D4EF9131F649}"/>
              </a:ext>
            </a:extLst>
          </p:cNvPr>
          <p:cNvSpPr txBox="1"/>
          <p:nvPr/>
        </p:nvSpPr>
        <p:spPr>
          <a:xfrm>
            <a:off x="4204010" y="3490332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“别闹了。晚安，南迪。”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FABBEF-162F-41D2-B613-D7598645DA5B}"/>
              </a:ext>
            </a:extLst>
          </p:cNvPr>
          <p:cNvSpPr txBox="1"/>
          <p:nvPr/>
        </p:nvSpPr>
        <p:spPr>
          <a:xfrm>
            <a:off x="9590049" y="1193181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不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想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睡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觉</a:t>
            </a:r>
            <a:r>
              <a:rPr lang="en-US" altLang="zh-CN" sz="2400">
                <a:solidFill>
                  <a:schemeClr val="bg1"/>
                </a:solidFill>
              </a:rPr>
              <a:t>…</a:t>
            </a:r>
            <a:r>
              <a:rPr lang="zh-CN" altLang="en-US" sz="240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58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62610C-208E-492F-9D72-C2E3251BE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086FE2-88D2-432D-A02D-A59A30F7ACE8}"/>
              </a:ext>
            </a:extLst>
          </p:cNvPr>
          <p:cNvSpPr txBox="1"/>
          <p:nvPr/>
        </p:nvSpPr>
        <p:spPr>
          <a:xfrm>
            <a:off x="1867734" y="3754236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“晚安，南迪。”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3D9962-7027-4910-B9A4-7467CD77B2C4}"/>
              </a:ext>
            </a:extLst>
          </p:cNvPr>
          <p:cNvSpPr txBox="1"/>
          <p:nvPr/>
        </p:nvSpPr>
        <p:spPr>
          <a:xfrm rot="1315726">
            <a:off x="4373507" y="1003610"/>
            <a:ext cx="295465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“我还想要吃东西。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65D235-EFE6-417A-B7F7-3EAD31581F02}"/>
              </a:ext>
            </a:extLst>
          </p:cNvPr>
          <p:cNvSpPr txBox="1"/>
          <p:nvPr/>
        </p:nvSpPr>
        <p:spPr>
          <a:xfrm rot="374286">
            <a:off x="4540178" y="1767453"/>
            <a:ext cx="203132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再读一本书？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5AD719-A319-46FF-921F-F72956407CC6}"/>
              </a:ext>
            </a:extLst>
          </p:cNvPr>
          <p:cNvSpPr txBox="1"/>
          <p:nvPr/>
        </p:nvSpPr>
        <p:spPr>
          <a:xfrm rot="235801">
            <a:off x="4378254" y="2526273"/>
            <a:ext cx="233910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再唱一首歌？”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CB8661-E82D-4C2C-9AB2-A3271F2CD093}"/>
              </a:ext>
            </a:extLst>
          </p:cNvPr>
          <p:cNvSpPr txBox="1"/>
          <p:nvPr/>
        </p:nvSpPr>
        <p:spPr>
          <a:xfrm>
            <a:off x="10236819" y="239768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“我不想睡觉！”</a:t>
            </a:r>
          </a:p>
        </p:txBody>
      </p:sp>
    </p:spTree>
    <p:extLst>
      <p:ext uri="{BB962C8B-B14F-4D97-AF65-F5344CB8AC3E}">
        <p14:creationId xmlns:p14="http://schemas.microsoft.com/office/powerpoint/2010/main" val="300305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303B8C-C771-469A-A324-2F583C34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A5548F-F0FB-4D6E-A4F5-D6492488DFFC}"/>
              </a:ext>
            </a:extLst>
          </p:cNvPr>
          <p:cNvSpPr txBox="1"/>
          <p:nvPr/>
        </p:nvSpPr>
        <p:spPr>
          <a:xfrm>
            <a:off x="4660900" y="3600449"/>
            <a:ext cx="541686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“妈妈，我想要喝水。好吗？好吗？”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E8199C-C648-49C7-BB16-D6C6BE7CF753}"/>
              </a:ext>
            </a:extLst>
          </p:cNvPr>
          <p:cNvSpPr txBox="1"/>
          <p:nvPr/>
        </p:nvSpPr>
        <p:spPr>
          <a:xfrm>
            <a:off x="10985500" y="1935896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“我不想睡觉！”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3CB51-D374-4B4B-858F-FC1F622923C6}"/>
              </a:ext>
            </a:extLst>
          </p:cNvPr>
          <p:cNvSpPr txBox="1"/>
          <p:nvPr/>
        </p:nvSpPr>
        <p:spPr>
          <a:xfrm>
            <a:off x="2692400" y="5676939"/>
            <a:ext cx="541686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“现在是睡觉时间了。晚安，南迪。”</a:t>
            </a:r>
          </a:p>
        </p:txBody>
      </p:sp>
    </p:spTree>
    <p:extLst>
      <p:ext uri="{BB962C8B-B14F-4D97-AF65-F5344CB8AC3E}">
        <p14:creationId xmlns:p14="http://schemas.microsoft.com/office/powerpoint/2010/main" val="27600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093CF9-884B-48E5-9744-A92983BB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E8542B-C8D3-4956-8882-622F0FBD81B9}"/>
              </a:ext>
            </a:extLst>
          </p:cNvPr>
          <p:cNvSpPr txBox="1"/>
          <p:nvPr/>
        </p:nvSpPr>
        <p:spPr>
          <a:xfrm>
            <a:off x="12090400" y="1943100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“好呀。”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230F9F-8964-49E8-8F91-8BD4C5C0A53E}"/>
              </a:ext>
            </a:extLst>
          </p:cNvPr>
          <p:cNvSpPr txBox="1"/>
          <p:nvPr/>
        </p:nvSpPr>
        <p:spPr>
          <a:xfrm>
            <a:off x="4445000" y="3600449"/>
            <a:ext cx="510909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“那冒险怎么样？你想要冒险吗？”</a:t>
            </a:r>
          </a:p>
        </p:txBody>
      </p:sp>
    </p:spTree>
    <p:extLst>
      <p:ext uri="{BB962C8B-B14F-4D97-AF65-F5344CB8AC3E}">
        <p14:creationId xmlns:p14="http://schemas.microsoft.com/office/powerpoint/2010/main" val="64117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325</Words>
  <Application>Microsoft Office PowerPoint</Application>
  <PresentationFormat>自定义</PresentationFormat>
  <Paragraphs>41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60</cp:revision>
  <dcterms:created xsi:type="dcterms:W3CDTF">2021-03-14T02:42:17Z</dcterms:created>
  <dcterms:modified xsi:type="dcterms:W3CDTF">2021-06-26T02:37:01Z</dcterms:modified>
</cp:coreProperties>
</file>